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82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5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10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43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53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9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31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48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0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11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4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AABF-D4B8-4EAE-AFD1-1365B72C83D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A778-CED9-4619-AFB2-C8420789A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58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書類審査を通過したらプレゼンです！</a:t>
            </a:r>
            <a:endParaRPr kumimoji="1" lang="ja-JP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98668" cy="561662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事務局からセミファイナル審査会進出の連絡が来たら</a:t>
            </a:r>
            <a:endParaRPr kumimoji="1" lang="en-US" altLang="ja-JP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　　　　　　　　　　　プレゼンの</a:t>
            </a:r>
            <a:r>
              <a:rPr lang="ja-JP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準備</a:t>
            </a:r>
            <a:r>
              <a:rPr lang="ja-JP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です！</a:t>
            </a:r>
            <a:endParaRPr lang="en-US" altLang="ja-JP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発表</a:t>
            </a:r>
            <a:r>
              <a:rPr lang="ja-JP" altLang="en-US" sz="2000" dirty="0" smtClean="0">
                <a:solidFill>
                  <a:schemeClr val="tx1"/>
                </a:solidFill>
              </a:rPr>
              <a:t>からプレゼン資料提出まで時間が無いので、一足早くお知らせします。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セミファイナル</a:t>
            </a:r>
            <a:r>
              <a:rPr lang="ja-JP" altLang="en-US" sz="2000" dirty="0" smtClean="0">
                <a:solidFill>
                  <a:schemeClr val="tx1"/>
                </a:solidFill>
              </a:rPr>
              <a:t>審査会進出チームには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ja-JP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日（金）代表者に注意事項などを送ります。</a:t>
            </a:r>
            <a:endParaRPr lang="en-US" altLang="ja-JP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</a:rPr>
              <a:t>必ずお読みください。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プレゼン</a:t>
            </a:r>
            <a:r>
              <a:rPr lang="ja-JP" altLang="en-US" sz="2000" dirty="0" smtClean="0">
                <a:solidFill>
                  <a:schemeClr val="tx1"/>
                </a:solidFill>
              </a:rPr>
              <a:t>関係の書類提出は</a:t>
            </a:r>
            <a:r>
              <a:rPr lang="en-US" altLang="ja-JP" sz="2000" dirty="0" smtClean="0">
                <a:solidFill>
                  <a:schemeClr val="tx1"/>
                </a:solidFill>
              </a:rPr>
              <a:t>10</a:t>
            </a:r>
            <a:r>
              <a:rPr lang="ja-JP" altLang="en-US" sz="2000" dirty="0" smtClean="0">
                <a:solidFill>
                  <a:schemeClr val="tx1"/>
                </a:solidFill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</a:rPr>
              <a:t>31</a:t>
            </a:r>
            <a:r>
              <a:rPr lang="ja-JP" altLang="en-US" sz="2000" dirty="0" smtClean="0">
                <a:solidFill>
                  <a:schemeClr val="tx1"/>
                </a:solidFill>
              </a:rPr>
              <a:t>日（水）午後</a:t>
            </a:r>
            <a:r>
              <a:rPr lang="en-US" altLang="ja-JP" sz="2000" dirty="0" smtClean="0">
                <a:solidFill>
                  <a:schemeClr val="tx1"/>
                </a:solidFill>
              </a:rPr>
              <a:t>1</a:t>
            </a:r>
            <a:r>
              <a:rPr lang="ja-JP" altLang="en-US" sz="2000" dirty="0" smtClean="0">
                <a:solidFill>
                  <a:schemeClr val="tx1"/>
                </a:solidFill>
              </a:rPr>
              <a:t>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　　　　　　　　　　　　　　　　　　　　時間厳守です。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 smtClean="0">
                <a:solidFill>
                  <a:schemeClr val="tx1"/>
                </a:solidFill>
              </a:rPr>
              <a:t>詳しくは、事務局から送られる「セミファイナル審査会進出メール」をご覧ください。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sanken\Pictures\素材\締切（強め）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65310"/>
            <a:ext cx="2952328" cy="158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nken\Pictures\素材\プレゼン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773" y="2161055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anken\Pictures\素材\フクロウ先生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917" y="18864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0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書類審査を通過したらプレゼンです！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日刊工業産業研究所事務局</dc:creator>
  <cp:lastModifiedBy>日刊工業産業研究所事務局</cp:lastModifiedBy>
  <cp:revision>5</cp:revision>
  <cp:lastPrinted>2018-10-23T02:25:28Z</cp:lastPrinted>
  <dcterms:created xsi:type="dcterms:W3CDTF">2018-10-23T01:16:55Z</dcterms:created>
  <dcterms:modified xsi:type="dcterms:W3CDTF">2018-10-23T02:27:45Z</dcterms:modified>
</cp:coreProperties>
</file>